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C582FEEF-507A-4C16-ADEC-1738778397E0}">
  <a:tblStyle styleId="{C582FEEF-507A-4C16-ADEC-1738778397E0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1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" name="Google Shape;59;p11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60" name="Google Shape;60;p11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61" name="Google Shape;61;p11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2" name="Google Shape;62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2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65" name="Google Shape;65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3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68" name="Google Shape;68;p13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9" name="Google Shape;69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idx="12" type="sldNum"/>
          </p:nvPr>
        </p:nvSpPr>
        <p:spPr>
          <a:xfrm>
            <a:off x="7590576" y="4610575"/>
            <a:ext cx="13938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 sz="1500"/>
            </a:lvl1pPr>
            <a:lvl2pPr lvl="1">
              <a:buNone/>
              <a:defRPr sz="1500"/>
            </a:lvl2pPr>
            <a:lvl3pPr lvl="2">
              <a:buNone/>
              <a:defRPr sz="1500"/>
            </a:lvl3pPr>
            <a:lvl4pPr lvl="3">
              <a:buNone/>
              <a:defRPr sz="1500"/>
            </a:lvl4pPr>
            <a:lvl5pPr lvl="4">
              <a:buNone/>
              <a:defRPr sz="1500"/>
            </a:lvl5pPr>
            <a:lvl6pPr lvl="5">
              <a:buNone/>
              <a:defRPr sz="1500"/>
            </a:lvl6pPr>
            <a:lvl7pPr lvl="6">
              <a:buNone/>
              <a:defRPr sz="1500"/>
            </a:lvl7pPr>
            <a:lvl8pPr lvl="7">
              <a:buNone/>
              <a:defRPr sz="1500"/>
            </a:lvl8pPr>
            <a:lvl9pPr lvl="8">
              <a:buNone/>
              <a:defRPr sz="1500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2</a:t>
            </a:r>
            <a:endParaRPr/>
          </a:p>
        </p:txBody>
      </p:sp>
      <p:sp>
        <p:nvSpPr>
          <p:cNvPr id="15" name="Google Shape;15;p3"/>
          <p:cNvSpPr/>
          <p:nvPr/>
        </p:nvSpPr>
        <p:spPr>
          <a:xfrm>
            <a:off x="0" y="0"/>
            <a:ext cx="633600" cy="5143500"/>
          </a:xfrm>
          <a:prstGeom prst="rect">
            <a:avLst/>
          </a:prstGeom>
          <a:solidFill>
            <a:srgbClr val="6EBEE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" name="Google Shape;16;p3"/>
          <p:cNvSpPr txBox="1"/>
          <p:nvPr/>
        </p:nvSpPr>
        <p:spPr>
          <a:xfrm>
            <a:off x="632900" y="4599625"/>
            <a:ext cx="63882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750">
                <a:solidFill>
                  <a:srgbClr val="444746"/>
                </a:solidFill>
              </a:rPr>
              <a:t>Contenus produits par Emmaüs Connect et la Croix Rouge française en 2024 dans le cadre d'un projet soutenu par l'ANCT et l'Agefiph</a:t>
            </a:r>
            <a:endParaRPr i="1" sz="750">
              <a:solidFill>
                <a:srgbClr val="44474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750">
                <a:solidFill>
                  <a:srgbClr val="444746"/>
                </a:solidFill>
              </a:rPr>
              <a:t>Licence CC BY-NC-SA 4.0. - https://creativecommons.org/licenses/by-nc-sa/4.0/</a:t>
            </a:r>
            <a:endParaRPr sz="1100"/>
          </a:p>
        </p:txBody>
      </p:sp>
      <p:sp>
        <p:nvSpPr>
          <p:cNvPr id="17" name="Google Shape;17;p3"/>
          <p:cNvSpPr/>
          <p:nvPr/>
        </p:nvSpPr>
        <p:spPr>
          <a:xfrm>
            <a:off x="181126" y="402309"/>
            <a:ext cx="271340" cy="353864"/>
          </a:xfrm>
          <a:custGeom>
            <a:rect b="b" l="l" r="r" t="t"/>
            <a:pathLst>
              <a:path extrusionOk="0" h="14052" w="10776">
                <a:moveTo>
                  <a:pt x="5388" y="0"/>
                </a:moveTo>
                <a:cubicBezTo>
                  <a:pt x="3939" y="0"/>
                  <a:pt x="2741" y="1071"/>
                  <a:pt x="2552" y="2489"/>
                </a:cubicBezTo>
                <a:lnTo>
                  <a:pt x="4569" y="2489"/>
                </a:lnTo>
                <a:cubicBezTo>
                  <a:pt x="4789" y="2489"/>
                  <a:pt x="5010" y="2678"/>
                  <a:pt x="5010" y="2867"/>
                </a:cubicBezTo>
                <a:cubicBezTo>
                  <a:pt x="5010" y="3056"/>
                  <a:pt x="4789" y="3277"/>
                  <a:pt x="4569" y="3277"/>
                </a:cubicBezTo>
                <a:lnTo>
                  <a:pt x="2489" y="3277"/>
                </a:lnTo>
                <a:lnTo>
                  <a:pt x="2489" y="4096"/>
                </a:lnTo>
                <a:lnTo>
                  <a:pt x="4569" y="4096"/>
                </a:lnTo>
                <a:cubicBezTo>
                  <a:pt x="4789" y="4096"/>
                  <a:pt x="5010" y="4285"/>
                  <a:pt x="5010" y="4537"/>
                </a:cubicBezTo>
                <a:cubicBezTo>
                  <a:pt x="5010" y="4757"/>
                  <a:pt x="4789" y="4915"/>
                  <a:pt x="4569" y="4915"/>
                </a:cubicBezTo>
                <a:lnTo>
                  <a:pt x="2489" y="4915"/>
                </a:lnTo>
                <a:lnTo>
                  <a:pt x="2489" y="5734"/>
                </a:lnTo>
                <a:lnTo>
                  <a:pt x="4569" y="5734"/>
                </a:lnTo>
                <a:cubicBezTo>
                  <a:pt x="4789" y="5734"/>
                  <a:pt x="5010" y="5955"/>
                  <a:pt x="5010" y="6144"/>
                </a:cubicBezTo>
                <a:cubicBezTo>
                  <a:pt x="5010" y="6396"/>
                  <a:pt x="4789" y="6585"/>
                  <a:pt x="4569" y="6585"/>
                </a:cubicBezTo>
                <a:lnTo>
                  <a:pt x="2552" y="6585"/>
                </a:lnTo>
                <a:cubicBezTo>
                  <a:pt x="2741" y="7845"/>
                  <a:pt x="3750" y="8822"/>
                  <a:pt x="5010" y="9011"/>
                </a:cubicBezTo>
                <a:lnTo>
                  <a:pt x="5010" y="9861"/>
                </a:lnTo>
                <a:cubicBezTo>
                  <a:pt x="2804" y="9641"/>
                  <a:pt x="1072" y="7876"/>
                  <a:pt x="851" y="5671"/>
                </a:cubicBezTo>
                <a:lnTo>
                  <a:pt x="851" y="5671"/>
                </a:lnTo>
                <a:cubicBezTo>
                  <a:pt x="977" y="5703"/>
                  <a:pt x="1135" y="5734"/>
                  <a:pt x="1261" y="5734"/>
                </a:cubicBezTo>
                <a:cubicBezTo>
                  <a:pt x="1418" y="5734"/>
                  <a:pt x="1544" y="5703"/>
                  <a:pt x="1702" y="5671"/>
                </a:cubicBezTo>
                <a:lnTo>
                  <a:pt x="1702" y="3340"/>
                </a:lnTo>
                <a:cubicBezTo>
                  <a:pt x="1576" y="3308"/>
                  <a:pt x="1418" y="3277"/>
                  <a:pt x="1261" y="3277"/>
                </a:cubicBezTo>
                <a:cubicBezTo>
                  <a:pt x="599" y="3277"/>
                  <a:pt x="0" y="3812"/>
                  <a:pt x="0" y="4537"/>
                </a:cubicBezTo>
                <a:lnTo>
                  <a:pt x="0" y="5356"/>
                </a:lnTo>
                <a:cubicBezTo>
                  <a:pt x="0" y="8191"/>
                  <a:pt x="2206" y="10523"/>
                  <a:pt x="4947" y="10712"/>
                </a:cubicBezTo>
                <a:lnTo>
                  <a:pt x="4947" y="11657"/>
                </a:lnTo>
                <a:cubicBezTo>
                  <a:pt x="4002" y="11846"/>
                  <a:pt x="3308" y="12697"/>
                  <a:pt x="3308" y="13673"/>
                </a:cubicBezTo>
                <a:cubicBezTo>
                  <a:pt x="3308" y="13894"/>
                  <a:pt x="3497" y="14051"/>
                  <a:pt x="3750" y="14051"/>
                </a:cubicBezTo>
                <a:lnTo>
                  <a:pt x="7058" y="14051"/>
                </a:lnTo>
                <a:cubicBezTo>
                  <a:pt x="7278" y="14051"/>
                  <a:pt x="7436" y="13862"/>
                  <a:pt x="7436" y="13673"/>
                </a:cubicBezTo>
                <a:cubicBezTo>
                  <a:pt x="7436" y="12697"/>
                  <a:pt x="6743" y="11815"/>
                  <a:pt x="5797" y="11657"/>
                </a:cubicBezTo>
                <a:lnTo>
                  <a:pt x="5797" y="10712"/>
                </a:lnTo>
                <a:cubicBezTo>
                  <a:pt x="8570" y="10523"/>
                  <a:pt x="10775" y="8191"/>
                  <a:pt x="10775" y="5356"/>
                </a:cubicBezTo>
                <a:lnTo>
                  <a:pt x="10775" y="4537"/>
                </a:lnTo>
                <a:cubicBezTo>
                  <a:pt x="10775" y="3875"/>
                  <a:pt x="10240" y="3277"/>
                  <a:pt x="9515" y="3277"/>
                </a:cubicBezTo>
                <a:cubicBezTo>
                  <a:pt x="9357" y="3277"/>
                  <a:pt x="9263" y="3308"/>
                  <a:pt x="9137" y="3340"/>
                </a:cubicBezTo>
                <a:lnTo>
                  <a:pt x="9137" y="5671"/>
                </a:lnTo>
                <a:cubicBezTo>
                  <a:pt x="9263" y="5703"/>
                  <a:pt x="9420" y="5734"/>
                  <a:pt x="9515" y="5734"/>
                </a:cubicBezTo>
                <a:cubicBezTo>
                  <a:pt x="9672" y="5734"/>
                  <a:pt x="9798" y="5703"/>
                  <a:pt x="9925" y="5671"/>
                </a:cubicBezTo>
                <a:lnTo>
                  <a:pt x="9925" y="5671"/>
                </a:lnTo>
                <a:cubicBezTo>
                  <a:pt x="9767" y="7876"/>
                  <a:pt x="8003" y="9641"/>
                  <a:pt x="5797" y="9861"/>
                </a:cubicBezTo>
                <a:lnTo>
                  <a:pt x="5797" y="9011"/>
                </a:lnTo>
                <a:cubicBezTo>
                  <a:pt x="7058" y="8822"/>
                  <a:pt x="8034" y="7845"/>
                  <a:pt x="8223" y="6585"/>
                </a:cubicBezTo>
                <a:lnTo>
                  <a:pt x="6207" y="6585"/>
                </a:lnTo>
                <a:cubicBezTo>
                  <a:pt x="5986" y="6585"/>
                  <a:pt x="5829" y="6396"/>
                  <a:pt x="5829" y="6144"/>
                </a:cubicBezTo>
                <a:cubicBezTo>
                  <a:pt x="5829" y="5892"/>
                  <a:pt x="6018" y="5734"/>
                  <a:pt x="6207" y="5734"/>
                </a:cubicBezTo>
                <a:lnTo>
                  <a:pt x="8318" y="5734"/>
                </a:lnTo>
                <a:lnTo>
                  <a:pt x="8318" y="4915"/>
                </a:lnTo>
                <a:lnTo>
                  <a:pt x="6207" y="4915"/>
                </a:lnTo>
                <a:cubicBezTo>
                  <a:pt x="5986" y="4915"/>
                  <a:pt x="5829" y="4726"/>
                  <a:pt x="5829" y="4537"/>
                </a:cubicBezTo>
                <a:cubicBezTo>
                  <a:pt x="5829" y="4285"/>
                  <a:pt x="6018" y="4096"/>
                  <a:pt x="6207" y="4096"/>
                </a:cubicBezTo>
                <a:lnTo>
                  <a:pt x="8318" y="4096"/>
                </a:lnTo>
                <a:lnTo>
                  <a:pt x="8318" y="3277"/>
                </a:lnTo>
                <a:lnTo>
                  <a:pt x="6207" y="3277"/>
                </a:lnTo>
                <a:cubicBezTo>
                  <a:pt x="5986" y="3277"/>
                  <a:pt x="5829" y="3056"/>
                  <a:pt x="5829" y="2867"/>
                </a:cubicBezTo>
                <a:cubicBezTo>
                  <a:pt x="5829" y="2678"/>
                  <a:pt x="6018" y="2489"/>
                  <a:pt x="6207" y="2489"/>
                </a:cubicBezTo>
                <a:lnTo>
                  <a:pt x="8223" y="2489"/>
                </a:lnTo>
                <a:cubicBezTo>
                  <a:pt x="8034" y="1071"/>
                  <a:pt x="6806" y="0"/>
                  <a:pt x="5388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-tête de section 1">
  <p:cSld name="SECTION_HEADER_1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pport barre latérale">
  <p:cSld name="BLANK_2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idx="12" type="sldNum"/>
          </p:nvPr>
        </p:nvSpPr>
        <p:spPr>
          <a:xfrm>
            <a:off x="7708475" y="4663225"/>
            <a:ext cx="13125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SzPts val="1018"/>
              <a:buNone/>
              <a:defRPr sz="1425"/>
            </a:lvl1pPr>
            <a:lvl2pPr lvl="1">
              <a:buSzPts val="1018"/>
              <a:buNone/>
              <a:defRPr sz="1425"/>
            </a:lvl2pPr>
            <a:lvl3pPr lvl="2">
              <a:buSzPts val="1018"/>
              <a:buNone/>
              <a:defRPr sz="1425"/>
            </a:lvl3pPr>
            <a:lvl4pPr lvl="3">
              <a:buSzPts val="1018"/>
              <a:buNone/>
              <a:defRPr sz="1425"/>
            </a:lvl4pPr>
            <a:lvl5pPr lvl="4">
              <a:buSzPts val="1018"/>
              <a:buNone/>
              <a:defRPr sz="1425"/>
            </a:lvl5pPr>
            <a:lvl6pPr lvl="5">
              <a:buSzPts val="1018"/>
              <a:buNone/>
              <a:defRPr sz="1425"/>
            </a:lvl6pPr>
            <a:lvl7pPr lvl="6">
              <a:buSzPts val="1018"/>
              <a:buNone/>
              <a:defRPr sz="1425"/>
            </a:lvl7pPr>
            <a:lvl8pPr lvl="7">
              <a:buSzPts val="1018"/>
              <a:buNone/>
              <a:defRPr sz="1425"/>
            </a:lvl8pPr>
            <a:lvl9pPr lvl="8">
              <a:buSzPts val="1018"/>
              <a:buNone/>
              <a:defRPr sz="1425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10</a:t>
            </a:r>
            <a:endParaRPr/>
          </a:p>
        </p:txBody>
      </p:sp>
      <p:sp>
        <p:nvSpPr>
          <p:cNvPr id="22" name="Google Shape;22;p5"/>
          <p:cNvSpPr/>
          <p:nvPr/>
        </p:nvSpPr>
        <p:spPr>
          <a:xfrm>
            <a:off x="0" y="0"/>
            <a:ext cx="633600" cy="5143500"/>
          </a:xfrm>
          <a:prstGeom prst="rect">
            <a:avLst/>
          </a:prstGeom>
          <a:solidFill>
            <a:srgbClr val="78D2A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3" name="Google Shape;23;p5"/>
          <p:cNvGrpSpPr/>
          <p:nvPr/>
        </p:nvGrpSpPr>
        <p:grpSpPr>
          <a:xfrm>
            <a:off x="8472458" y="284887"/>
            <a:ext cx="387681" cy="387661"/>
            <a:chOff x="266768" y="1721375"/>
            <a:chExt cx="397907" cy="397887"/>
          </a:xfrm>
        </p:grpSpPr>
        <p:sp>
          <p:nvSpPr>
            <p:cNvPr id="24" name="Google Shape;24;p5"/>
            <p:cNvSpPr/>
            <p:nvPr/>
          </p:nvSpPr>
          <p:spPr>
            <a:xfrm>
              <a:off x="454843" y="1791037"/>
              <a:ext cx="136218" cy="328222"/>
            </a:xfrm>
            <a:custGeom>
              <a:rect b="b" l="l" r="r" t="t"/>
              <a:pathLst>
                <a:path extrusionOk="0" h="15727" w="6527">
                  <a:moveTo>
                    <a:pt x="4957" y="1"/>
                  </a:moveTo>
                  <a:cubicBezTo>
                    <a:pt x="4645" y="1"/>
                    <a:pt x="4336" y="24"/>
                    <a:pt x="4028" y="69"/>
                  </a:cubicBezTo>
                  <a:cubicBezTo>
                    <a:pt x="2588" y="280"/>
                    <a:pt x="1700" y="890"/>
                    <a:pt x="1675" y="2250"/>
                  </a:cubicBezTo>
                  <a:lnTo>
                    <a:pt x="1675" y="5040"/>
                  </a:lnTo>
                  <a:cubicBezTo>
                    <a:pt x="1675" y="5348"/>
                    <a:pt x="1426" y="5599"/>
                    <a:pt x="1118" y="5599"/>
                  </a:cubicBezTo>
                  <a:lnTo>
                    <a:pt x="0" y="5599"/>
                  </a:lnTo>
                  <a:lnTo>
                    <a:pt x="0" y="6715"/>
                  </a:lnTo>
                  <a:lnTo>
                    <a:pt x="1118" y="6715"/>
                  </a:lnTo>
                  <a:cubicBezTo>
                    <a:pt x="1426" y="6715"/>
                    <a:pt x="1675" y="6965"/>
                    <a:pt x="1675" y="7274"/>
                  </a:cubicBezTo>
                  <a:lnTo>
                    <a:pt x="1675" y="15727"/>
                  </a:lnTo>
                  <a:lnTo>
                    <a:pt x="3352" y="15727"/>
                  </a:lnTo>
                  <a:lnTo>
                    <a:pt x="3352" y="7274"/>
                  </a:lnTo>
                  <a:cubicBezTo>
                    <a:pt x="3352" y="6965"/>
                    <a:pt x="3602" y="6715"/>
                    <a:pt x="3910" y="6715"/>
                  </a:cubicBezTo>
                  <a:lnTo>
                    <a:pt x="5709" y="6715"/>
                  </a:lnTo>
                  <a:lnTo>
                    <a:pt x="5987" y="5599"/>
                  </a:lnTo>
                  <a:lnTo>
                    <a:pt x="3910" y="5599"/>
                  </a:lnTo>
                  <a:cubicBezTo>
                    <a:pt x="3602" y="5599"/>
                    <a:pt x="3352" y="5348"/>
                    <a:pt x="3352" y="5040"/>
                  </a:cubicBezTo>
                  <a:lnTo>
                    <a:pt x="3352" y="3253"/>
                  </a:lnTo>
                  <a:cubicBezTo>
                    <a:pt x="3352" y="2316"/>
                    <a:pt x="3942" y="1677"/>
                    <a:pt x="4968" y="1504"/>
                  </a:cubicBezTo>
                  <a:cubicBezTo>
                    <a:pt x="5157" y="1473"/>
                    <a:pt x="5339" y="1460"/>
                    <a:pt x="5511" y="1460"/>
                  </a:cubicBezTo>
                  <a:cubicBezTo>
                    <a:pt x="5810" y="1460"/>
                    <a:pt x="6082" y="1498"/>
                    <a:pt x="6324" y="1546"/>
                  </a:cubicBezTo>
                  <a:lnTo>
                    <a:pt x="6526" y="182"/>
                  </a:lnTo>
                  <a:cubicBezTo>
                    <a:pt x="5988" y="62"/>
                    <a:pt x="5468" y="1"/>
                    <a:pt x="4957" y="1"/>
                  </a:cubicBezTo>
                  <a:close/>
                </a:path>
              </a:pathLst>
            </a:custGeom>
            <a:solidFill>
              <a:srgbClr val="78D2A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" name="Google Shape;25;p5"/>
            <p:cNvSpPr/>
            <p:nvPr/>
          </p:nvSpPr>
          <p:spPr>
            <a:xfrm>
              <a:off x="266768" y="1721375"/>
              <a:ext cx="397907" cy="397887"/>
            </a:xfrm>
            <a:custGeom>
              <a:rect b="b" l="l" r="r" t="t"/>
              <a:pathLst>
                <a:path extrusionOk="0" h="19065" w="19066">
                  <a:moveTo>
                    <a:pt x="2794" y="0"/>
                  </a:moveTo>
                  <a:cubicBezTo>
                    <a:pt x="1255" y="0"/>
                    <a:pt x="1" y="1253"/>
                    <a:pt x="1" y="2793"/>
                  </a:cubicBezTo>
                  <a:lnTo>
                    <a:pt x="1" y="16271"/>
                  </a:lnTo>
                  <a:cubicBezTo>
                    <a:pt x="1" y="17812"/>
                    <a:pt x="1255" y="19065"/>
                    <a:pt x="2794" y="19065"/>
                  </a:cubicBezTo>
                  <a:lnTo>
                    <a:pt x="9571" y="19065"/>
                  </a:lnTo>
                  <a:lnTo>
                    <a:pt x="9571" y="11171"/>
                  </a:lnTo>
                  <a:lnTo>
                    <a:pt x="8453" y="11171"/>
                  </a:lnTo>
                  <a:cubicBezTo>
                    <a:pt x="8145" y="11171"/>
                    <a:pt x="7896" y="10920"/>
                    <a:pt x="7896" y="10612"/>
                  </a:cubicBezTo>
                  <a:lnTo>
                    <a:pt x="7896" y="8378"/>
                  </a:lnTo>
                  <a:cubicBezTo>
                    <a:pt x="7896" y="8070"/>
                    <a:pt x="8145" y="7819"/>
                    <a:pt x="8453" y="7819"/>
                  </a:cubicBezTo>
                  <a:lnTo>
                    <a:pt x="9571" y="7819"/>
                  </a:lnTo>
                  <a:lnTo>
                    <a:pt x="9571" y="5836"/>
                  </a:lnTo>
                  <a:cubicBezTo>
                    <a:pt x="9571" y="3710"/>
                    <a:pt x="10741" y="2615"/>
                    <a:pt x="12878" y="2302"/>
                  </a:cubicBezTo>
                  <a:cubicBezTo>
                    <a:pt x="13231" y="2249"/>
                    <a:pt x="13591" y="2223"/>
                    <a:pt x="13956" y="2223"/>
                  </a:cubicBezTo>
                  <a:cubicBezTo>
                    <a:pt x="14725" y="2223"/>
                    <a:pt x="15517" y="2339"/>
                    <a:pt x="16318" y="2567"/>
                  </a:cubicBezTo>
                  <a:cubicBezTo>
                    <a:pt x="16589" y="2643"/>
                    <a:pt x="16759" y="2908"/>
                    <a:pt x="16718" y="3186"/>
                  </a:cubicBezTo>
                  <a:lnTo>
                    <a:pt x="16352" y="5650"/>
                  </a:lnTo>
                  <a:cubicBezTo>
                    <a:pt x="16329" y="5806"/>
                    <a:pt x="16240" y="5944"/>
                    <a:pt x="16111" y="6031"/>
                  </a:cubicBezTo>
                  <a:cubicBezTo>
                    <a:pt x="16006" y="6102"/>
                    <a:pt x="15912" y="6127"/>
                    <a:pt x="15818" y="6127"/>
                  </a:cubicBezTo>
                  <a:cubicBezTo>
                    <a:pt x="15717" y="6127"/>
                    <a:pt x="15614" y="6098"/>
                    <a:pt x="15494" y="6068"/>
                  </a:cubicBezTo>
                  <a:cubicBezTo>
                    <a:pt x="15202" y="5995"/>
                    <a:pt x="14879" y="5914"/>
                    <a:pt x="14527" y="5914"/>
                  </a:cubicBezTo>
                  <a:cubicBezTo>
                    <a:pt x="14409" y="5914"/>
                    <a:pt x="14289" y="5923"/>
                    <a:pt x="14165" y="5944"/>
                  </a:cubicBezTo>
                  <a:cubicBezTo>
                    <a:pt x="13534" y="6050"/>
                    <a:pt x="13481" y="6333"/>
                    <a:pt x="13481" y="6590"/>
                  </a:cubicBezTo>
                  <a:lnTo>
                    <a:pt x="13481" y="7819"/>
                  </a:lnTo>
                  <a:lnTo>
                    <a:pt x="15715" y="7819"/>
                  </a:lnTo>
                  <a:cubicBezTo>
                    <a:pt x="15887" y="7819"/>
                    <a:pt x="16048" y="7899"/>
                    <a:pt x="16154" y="8035"/>
                  </a:cubicBezTo>
                  <a:cubicBezTo>
                    <a:pt x="16260" y="8169"/>
                    <a:pt x="16297" y="8346"/>
                    <a:pt x="16256" y="8513"/>
                  </a:cubicBezTo>
                  <a:lnTo>
                    <a:pt x="15697" y="10747"/>
                  </a:lnTo>
                  <a:cubicBezTo>
                    <a:pt x="15635" y="10996"/>
                    <a:pt x="15412" y="11170"/>
                    <a:pt x="15156" y="11170"/>
                  </a:cubicBezTo>
                  <a:lnTo>
                    <a:pt x="13481" y="11170"/>
                  </a:lnTo>
                  <a:lnTo>
                    <a:pt x="13481" y="19065"/>
                  </a:lnTo>
                  <a:lnTo>
                    <a:pt x="16272" y="19065"/>
                  </a:lnTo>
                  <a:cubicBezTo>
                    <a:pt x="17813" y="19065"/>
                    <a:pt x="19066" y="17810"/>
                    <a:pt x="19066" y="16271"/>
                  </a:cubicBezTo>
                  <a:lnTo>
                    <a:pt x="19066" y="2793"/>
                  </a:lnTo>
                  <a:cubicBezTo>
                    <a:pt x="19066" y="1253"/>
                    <a:pt x="17813" y="0"/>
                    <a:pt x="16274" y="0"/>
                  </a:cubicBezTo>
                  <a:close/>
                </a:path>
              </a:pathLst>
            </a:custGeom>
            <a:solidFill>
              <a:srgbClr val="78D2A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6" name="Google Shape;26;p5"/>
          <p:cNvGrpSpPr/>
          <p:nvPr/>
        </p:nvGrpSpPr>
        <p:grpSpPr>
          <a:xfrm>
            <a:off x="83620" y="263768"/>
            <a:ext cx="437674" cy="429888"/>
            <a:chOff x="57600" y="371550"/>
            <a:chExt cx="748800" cy="638100"/>
          </a:xfrm>
        </p:grpSpPr>
        <p:grpSp>
          <p:nvGrpSpPr>
            <p:cNvPr id="27" name="Google Shape;27;p5"/>
            <p:cNvGrpSpPr/>
            <p:nvPr/>
          </p:nvGrpSpPr>
          <p:grpSpPr>
            <a:xfrm>
              <a:off x="215760" y="414191"/>
              <a:ext cx="429450" cy="552797"/>
              <a:chOff x="2037825" y="4085775"/>
              <a:chExt cx="157550" cy="191425"/>
            </a:xfrm>
          </p:grpSpPr>
          <p:sp>
            <p:nvSpPr>
              <p:cNvPr id="28" name="Google Shape;28;p5"/>
              <p:cNvSpPr/>
              <p:nvPr/>
            </p:nvSpPr>
            <p:spPr>
              <a:xfrm>
                <a:off x="2072500" y="4085775"/>
                <a:ext cx="88225" cy="86675"/>
              </a:xfrm>
              <a:custGeom>
                <a:rect b="b" l="l" r="r" t="t"/>
                <a:pathLst>
                  <a:path extrusionOk="0" h="3467" w="3529">
                    <a:moveTo>
                      <a:pt x="1764" y="1"/>
                    </a:moveTo>
                    <a:cubicBezTo>
                      <a:pt x="819" y="1"/>
                      <a:pt x="0" y="788"/>
                      <a:pt x="0" y="1734"/>
                    </a:cubicBezTo>
                    <a:cubicBezTo>
                      <a:pt x="0" y="2679"/>
                      <a:pt x="819" y="3466"/>
                      <a:pt x="1764" y="3466"/>
                    </a:cubicBezTo>
                    <a:cubicBezTo>
                      <a:pt x="2709" y="3466"/>
                      <a:pt x="3529" y="2679"/>
                      <a:pt x="3529" y="1734"/>
                    </a:cubicBezTo>
                    <a:cubicBezTo>
                      <a:pt x="3529" y="788"/>
                      <a:pt x="2741" y="1"/>
                      <a:pt x="176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" name="Google Shape;29;p5"/>
              <p:cNvSpPr/>
              <p:nvPr/>
            </p:nvSpPr>
            <p:spPr>
              <a:xfrm>
                <a:off x="2037825" y="4168475"/>
                <a:ext cx="157550" cy="108725"/>
              </a:xfrm>
              <a:custGeom>
                <a:rect b="b" l="l" r="r" t="t"/>
                <a:pathLst>
                  <a:path extrusionOk="0" h="4349" w="6302">
                    <a:moveTo>
                      <a:pt x="1356" y="1"/>
                    </a:moveTo>
                    <a:cubicBezTo>
                      <a:pt x="568" y="568"/>
                      <a:pt x="1" y="1513"/>
                      <a:pt x="1" y="2553"/>
                    </a:cubicBezTo>
                    <a:lnTo>
                      <a:pt x="1" y="3970"/>
                    </a:lnTo>
                    <a:cubicBezTo>
                      <a:pt x="1" y="4222"/>
                      <a:pt x="158" y="4348"/>
                      <a:pt x="347" y="4348"/>
                    </a:cubicBezTo>
                    <a:lnTo>
                      <a:pt x="5955" y="4348"/>
                    </a:lnTo>
                    <a:cubicBezTo>
                      <a:pt x="6144" y="4348"/>
                      <a:pt x="6302" y="4191"/>
                      <a:pt x="6302" y="3970"/>
                    </a:cubicBezTo>
                    <a:lnTo>
                      <a:pt x="6302" y="2553"/>
                    </a:lnTo>
                    <a:cubicBezTo>
                      <a:pt x="6302" y="1513"/>
                      <a:pt x="5798" y="599"/>
                      <a:pt x="4947" y="1"/>
                    </a:cubicBezTo>
                    <a:cubicBezTo>
                      <a:pt x="4538" y="505"/>
                      <a:pt x="3844" y="820"/>
                      <a:pt x="3151" y="820"/>
                    </a:cubicBezTo>
                    <a:cubicBezTo>
                      <a:pt x="2427" y="820"/>
                      <a:pt x="1765" y="505"/>
                      <a:pt x="135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30" name="Google Shape;30;p5"/>
            <p:cNvSpPr/>
            <p:nvPr/>
          </p:nvSpPr>
          <p:spPr>
            <a:xfrm>
              <a:off x="57600" y="371550"/>
              <a:ext cx="748800" cy="638100"/>
            </a:xfrm>
            <a:prstGeom prst="noSmoking">
              <a:avLst>
                <a:gd fmla="val 6253" name="adj"/>
              </a:avLst>
            </a:prstGeom>
            <a:solidFill>
              <a:srgbClr val="E6334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1" name="Google Shape;31;p5"/>
          <p:cNvSpPr txBox="1"/>
          <p:nvPr/>
        </p:nvSpPr>
        <p:spPr>
          <a:xfrm>
            <a:off x="609600" y="4560900"/>
            <a:ext cx="6185700" cy="5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850">
                <a:solidFill>
                  <a:srgbClr val="444746"/>
                </a:solidFill>
              </a:rPr>
              <a:t>Contenus produits par Emmaüs Connect et la Croix Rouge française en 2024 dans le cadre d'un projet soutenu par l'ANCT et l'Agefiph</a:t>
            </a:r>
            <a:endParaRPr i="1" sz="850">
              <a:solidFill>
                <a:srgbClr val="44474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850">
                <a:solidFill>
                  <a:srgbClr val="444746"/>
                </a:solidFill>
              </a:rPr>
              <a:t>Licence CC BY-NC-SA 4.0. - https://creativecommons.org/licenses/by-nc-sa/4.0/</a:t>
            </a:r>
            <a:endParaRPr sz="120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au cartes">
  <p:cSld name="BLANK_1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 txBox="1"/>
          <p:nvPr>
            <p:ph idx="12" type="sldNum"/>
          </p:nvPr>
        </p:nvSpPr>
        <p:spPr>
          <a:xfrm>
            <a:off x="7974325" y="4663225"/>
            <a:ext cx="11229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 sz="1100"/>
            </a:lvl1pPr>
            <a:lvl2pPr lvl="1">
              <a:buNone/>
              <a:defRPr sz="1100"/>
            </a:lvl2pPr>
            <a:lvl3pPr lvl="2">
              <a:buNone/>
              <a:defRPr sz="1100"/>
            </a:lvl3pPr>
            <a:lvl4pPr lvl="3">
              <a:buNone/>
              <a:defRPr sz="1100"/>
            </a:lvl4pPr>
            <a:lvl5pPr lvl="4">
              <a:buNone/>
              <a:defRPr sz="1100"/>
            </a:lvl5pPr>
            <a:lvl6pPr lvl="5">
              <a:buNone/>
              <a:defRPr sz="1100"/>
            </a:lvl6pPr>
            <a:lvl7pPr lvl="6">
              <a:buNone/>
              <a:defRPr sz="1100"/>
            </a:lvl7pPr>
            <a:lvl8pPr lvl="7">
              <a:buNone/>
              <a:defRPr sz="1100"/>
            </a:lvl8pPr>
            <a:lvl9pPr lvl="8">
              <a:buNone/>
              <a:defRPr sz="1100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14</a:t>
            </a:r>
            <a:endParaRPr/>
          </a:p>
        </p:txBody>
      </p:sp>
      <p:sp>
        <p:nvSpPr>
          <p:cNvPr id="34" name="Google Shape;34;p6"/>
          <p:cNvSpPr/>
          <p:nvPr/>
        </p:nvSpPr>
        <p:spPr>
          <a:xfrm>
            <a:off x="0" y="0"/>
            <a:ext cx="633600" cy="5143500"/>
          </a:xfrm>
          <a:prstGeom prst="rect">
            <a:avLst/>
          </a:prstGeom>
          <a:solidFill>
            <a:srgbClr val="78D2A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5" name="Google Shape;35;p6"/>
          <p:cNvGrpSpPr/>
          <p:nvPr/>
        </p:nvGrpSpPr>
        <p:grpSpPr>
          <a:xfrm>
            <a:off x="147179" y="202645"/>
            <a:ext cx="339253" cy="339253"/>
            <a:chOff x="5049725" y="3806450"/>
            <a:chExt cx="481825" cy="481825"/>
          </a:xfrm>
        </p:grpSpPr>
        <p:sp>
          <p:nvSpPr>
            <p:cNvPr id="36" name="Google Shape;36;p6"/>
            <p:cNvSpPr/>
            <p:nvPr/>
          </p:nvSpPr>
          <p:spPr>
            <a:xfrm>
              <a:off x="5361150" y="3976800"/>
              <a:ext cx="28250" cy="28275"/>
            </a:xfrm>
            <a:custGeom>
              <a:rect b="b" l="l" r="r" t="t"/>
              <a:pathLst>
                <a:path extrusionOk="0" h="1131" w="1130">
                  <a:moveTo>
                    <a:pt x="567" y="1"/>
                  </a:moveTo>
                  <a:cubicBezTo>
                    <a:pt x="254" y="1"/>
                    <a:pt x="1" y="251"/>
                    <a:pt x="1" y="564"/>
                  </a:cubicBezTo>
                  <a:cubicBezTo>
                    <a:pt x="1" y="877"/>
                    <a:pt x="254" y="1130"/>
                    <a:pt x="567" y="1130"/>
                  </a:cubicBezTo>
                  <a:cubicBezTo>
                    <a:pt x="877" y="1130"/>
                    <a:pt x="1130" y="877"/>
                    <a:pt x="1130" y="564"/>
                  </a:cubicBezTo>
                  <a:cubicBezTo>
                    <a:pt x="1130" y="251"/>
                    <a:pt x="877" y="1"/>
                    <a:pt x="56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37" name="Google Shape;37;p6"/>
            <p:cNvSpPr/>
            <p:nvPr/>
          </p:nvSpPr>
          <p:spPr>
            <a:xfrm>
              <a:off x="5191775" y="3976800"/>
              <a:ext cx="28250" cy="28275"/>
            </a:xfrm>
            <a:custGeom>
              <a:rect b="b" l="l" r="r" t="t"/>
              <a:pathLst>
                <a:path extrusionOk="0" h="1131" w="1130">
                  <a:moveTo>
                    <a:pt x="567" y="1"/>
                  </a:moveTo>
                  <a:cubicBezTo>
                    <a:pt x="253" y="1"/>
                    <a:pt x="0" y="251"/>
                    <a:pt x="0" y="564"/>
                  </a:cubicBezTo>
                  <a:cubicBezTo>
                    <a:pt x="0" y="877"/>
                    <a:pt x="253" y="1130"/>
                    <a:pt x="567" y="1130"/>
                  </a:cubicBezTo>
                  <a:cubicBezTo>
                    <a:pt x="877" y="1130"/>
                    <a:pt x="1130" y="877"/>
                    <a:pt x="1130" y="564"/>
                  </a:cubicBezTo>
                  <a:cubicBezTo>
                    <a:pt x="1130" y="251"/>
                    <a:pt x="877" y="1"/>
                    <a:pt x="56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38" name="Google Shape;38;p6"/>
            <p:cNvSpPr/>
            <p:nvPr/>
          </p:nvSpPr>
          <p:spPr>
            <a:xfrm>
              <a:off x="5049725" y="3806450"/>
              <a:ext cx="481825" cy="481825"/>
            </a:xfrm>
            <a:custGeom>
              <a:rect b="b" l="l" r="r" t="t"/>
              <a:pathLst>
                <a:path extrusionOk="0" h="19273" w="19273">
                  <a:moveTo>
                    <a:pt x="6249" y="5686"/>
                  </a:moveTo>
                  <a:cubicBezTo>
                    <a:pt x="6932" y="5686"/>
                    <a:pt x="7549" y="6098"/>
                    <a:pt x="7811" y="6730"/>
                  </a:cubicBezTo>
                  <a:cubicBezTo>
                    <a:pt x="8073" y="7363"/>
                    <a:pt x="7929" y="8092"/>
                    <a:pt x="7444" y="8576"/>
                  </a:cubicBezTo>
                  <a:cubicBezTo>
                    <a:pt x="7120" y="8901"/>
                    <a:pt x="6686" y="9073"/>
                    <a:pt x="6246" y="9073"/>
                  </a:cubicBezTo>
                  <a:cubicBezTo>
                    <a:pt x="6028" y="9073"/>
                    <a:pt x="5808" y="9031"/>
                    <a:pt x="5598" y="8944"/>
                  </a:cubicBezTo>
                  <a:cubicBezTo>
                    <a:pt x="4966" y="8682"/>
                    <a:pt x="4553" y="8064"/>
                    <a:pt x="4553" y="7378"/>
                  </a:cubicBezTo>
                  <a:cubicBezTo>
                    <a:pt x="4553" y="6441"/>
                    <a:pt x="5312" y="5686"/>
                    <a:pt x="6249" y="5686"/>
                  </a:cubicBezTo>
                  <a:close/>
                  <a:moveTo>
                    <a:pt x="13024" y="5683"/>
                  </a:moveTo>
                  <a:cubicBezTo>
                    <a:pt x="13242" y="5683"/>
                    <a:pt x="13462" y="5725"/>
                    <a:pt x="13671" y="5812"/>
                  </a:cubicBezTo>
                  <a:cubicBezTo>
                    <a:pt x="14304" y="6074"/>
                    <a:pt x="14716" y="6691"/>
                    <a:pt x="14716" y="7378"/>
                  </a:cubicBezTo>
                  <a:cubicBezTo>
                    <a:pt x="14716" y="8314"/>
                    <a:pt x="13957" y="9070"/>
                    <a:pt x="13024" y="9073"/>
                  </a:cubicBezTo>
                  <a:cubicBezTo>
                    <a:pt x="12337" y="9073"/>
                    <a:pt x="11720" y="8658"/>
                    <a:pt x="11458" y="8025"/>
                  </a:cubicBezTo>
                  <a:cubicBezTo>
                    <a:pt x="11196" y="7393"/>
                    <a:pt x="11341" y="6664"/>
                    <a:pt x="11825" y="6179"/>
                  </a:cubicBezTo>
                  <a:cubicBezTo>
                    <a:pt x="12150" y="5855"/>
                    <a:pt x="12583" y="5683"/>
                    <a:pt x="13024" y="5683"/>
                  </a:cubicBezTo>
                  <a:close/>
                  <a:moveTo>
                    <a:pt x="9636" y="10196"/>
                  </a:moveTo>
                  <a:cubicBezTo>
                    <a:pt x="11955" y="10196"/>
                    <a:pt x="13981" y="11765"/>
                    <a:pt x="14557" y="14012"/>
                  </a:cubicBezTo>
                  <a:cubicBezTo>
                    <a:pt x="14635" y="14316"/>
                    <a:pt x="14454" y="14623"/>
                    <a:pt x="14153" y="14701"/>
                  </a:cubicBezTo>
                  <a:cubicBezTo>
                    <a:pt x="14107" y="14713"/>
                    <a:pt x="14060" y="14718"/>
                    <a:pt x="14014" y="14718"/>
                  </a:cubicBezTo>
                  <a:cubicBezTo>
                    <a:pt x="13760" y="14718"/>
                    <a:pt x="13530" y="14550"/>
                    <a:pt x="13464" y="14295"/>
                  </a:cubicBezTo>
                  <a:cubicBezTo>
                    <a:pt x="13015" y="12548"/>
                    <a:pt x="11440" y="11326"/>
                    <a:pt x="9636" y="11326"/>
                  </a:cubicBezTo>
                  <a:cubicBezTo>
                    <a:pt x="7833" y="11326"/>
                    <a:pt x="6258" y="12548"/>
                    <a:pt x="5809" y="14295"/>
                  </a:cubicBezTo>
                  <a:cubicBezTo>
                    <a:pt x="5743" y="14550"/>
                    <a:pt x="5512" y="14718"/>
                    <a:pt x="5260" y="14718"/>
                  </a:cubicBezTo>
                  <a:cubicBezTo>
                    <a:pt x="5215" y="14718"/>
                    <a:pt x="5169" y="14713"/>
                    <a:pt x="5122" y="14701"/>
                  </a:cubicBezTo>
                  <a:cubicBezTo>
                    <a:pt x="4818" y="14623"/>
                    <a:pt x="4638" y="14316"/>
                    <a:pt x="4716" y="14012"/>
                  </a:cubicBezTo>
                  <a:cubicBezTo>
                    <a:pt x="5291" y="11765"/>
                    <a:pt x="7318" y="10196"/>
                    <a:pt x="9636" y="10196"/>
                  </a:cubicBezTo>
                  <a:close/>
                  <a:moveTo>
                    <a:pt x="9636" y="0"/>
                  </a:moveTo>
                  <a:cubicBezTo>
                    <a:pt x="4342" y="0"/>
                    <a:pt x="0" y="4343"/>
                    <a:pt x="0" y="9636"/>
                  </a:cubicBezTo>
                  <a:cubicBezTo>
                    <a:pt x="0" y="14930"/>
                    <a:pt x="4342" y="19272"/>
                    <a:pt x="9636" y="19272"/>
                  </a:cubicBezTo>
                  <a:cubicBezTo>
                    <a:pt x="14927" y="19272"/>
                    <a:pt x="19272" y="14930"/>
                    <a:pt x="19272" y="9636"/>
                  </a:cubicBezTo>
                  <a:cubicBezTo>
                    <a:pt x="19272" y="4343"/>
                    <a:pt x="14927" y="0"/>
                    <a:pt x="96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</p:grpSp>
      <p:graphicFrame>
        <p:nvGraphicFramePr>
          <p:cNvPr id="39" name="Google Shape;39;p6"/>
          <p:cNvGraphicFramePr/>
          <p:nvPr/>
        </p:nvGraphicFramePr>
        <p:xfrm>
          <a:off x="1255650" y="2116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{C582FEEF-507A-4C16-ADEC-1738778397E0}</a:tableStyleId>
              </a:tblPr>
              <a:tblGrid>
                <a:gridCol w="1658175"/>
                <a:gridCol w="1658175"/>
                <a:gridCol w="1658175"/>
                <a:gridCol w="1658175"/>
              </a:tblGrid>
              <a:tr h="23600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23600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sp>
        <p:nvSpPr>
          <p:cNvPr id="40" name="Google Shape;40;p6"/>
          <p:cNvSpPr txBox="1"/>
          <p:nvPr/>
        </p:nvSpPr>
        <p:spPr>
          <a:xfrm>
            <a:off x="609600" y="4876800"/>
            <a:ext cx="85071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550">
                <a:solidFill>
                  <a:srgbClr val="444746"/>
                </a:solidFill>
              </a:rPr>
              <a:t>Contenus produits par Emmaüs Connect et la Croix Rouge française en 2024 dans le cadre d'un projet soutenu par l'ANCT et l'Agefiph</a:t>
            </a:r>
            <a:endParaRPr i="1" sz="550">
              <a:solidFill>
                <a:srgbClr val="44474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550">
                <a:solidFill>
                  <a:srgbClr val="444746"/>
                </a:solidFill>
              </a:rPr>
              <a:t>Licence CC BY-NC-SA 4.0. - https://creativecommons.org/licenses/by-nc-sa/4.0/</a:t>
            </a:r>
            <a:endParaRPr sz="9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7"/>
          <p:cNvSpPr txBox="1"/>
          <p:nvPr>
            <p:ph type="title"/>
          </p:nvPr>
        </p:nvSpPr>
        <p:spPr>
          <a:xfrm>
            <a:off x="500550" y="5465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3" name="Google Shape;43;p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4" name="Google Shape;44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7" name="Google Shape;47;p8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8" name="Google Shape;48;p8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9" name="Google Shape;49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52" name="Google Shape;52;p9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3" name="Google Shape;53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56" name="Google Shape;56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1" Type="http://schemas.openxmlformats.org/officeDocument/2006/relationships/image" Target="../media/image4.png"/><Relationship Id="rId10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2.png"/><Relationship Id="rId9" Type="http://schemas.openxmlformats.org/officeDocument/2006/relationships/image" Target="../media/image9.png"/><Relationship Id="rId5" Type="http://schemas.openxmlformats.org/officeDocument/2006/relationships/image" Target="../media/image3.png"/><Relationship Id="rId6" Type="http://schemas.openxmlformats.org/officeDocument/2006/relationships/image" Target="../media/image8.png"/><Relationship Id="rId7" Type="http://schemas.openxmlformats.org/officeDocument/2006/relationships/image" Target="../media/image7.png"/><Relationship Id="rId8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6" name="Google Shape;76;p15"/>
          <p:cNvGraphicFramePr/>
          <p:nvPr/>
        </p:nvGraphicFramePr>
        <p:xfrm>
          <a:off x="800100" y="5238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{C582FEEF-507A-4C16-ADEC-1738778397E0}</a:tableStyleId>
              </a:tblPr>
              <a:tblGrid>
                <a:gridCol w="2311475"/>
                <a:gridCol w="4927525"/>
              </a:tblGrid>
              <a:tr h="6569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6569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6569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6569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6569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6569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pic>
        <p:nvPicPr>
          <p:cNvPr id="77" name="Google Shape;77;p15"/>
          <p:cNvPicPr preferRelativeResize="0"/>
          <p:nvPr/>
        </p:nvPicPr>
        <p:blipFill rotWithShape="1">
          <a:blip r:embed="rId3">
            <a:alphaModFix/>
          </a:blip>
          <a:srcRect b="0" l="24738" r="0" t="0"/>
          <a:stretch/>
        </p:blipFill>
        <p:spPr>
          <a:xfrm>
            <a:off x="8001574" y="294725"/>
            <a:ext cx="1059899" cy="792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Google Shape;78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73725" y="586225"/>
            <a:ext cx="476972" cy="528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351363" y="1926325"/>
            <a:ext cx="528850" cy="528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80225" y="1987075"/>
            <a:ext cx="468100" cy="468100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5"/>
          <p:cNvSpPr/>
          <p:nvPr/>
        </p:nvSpPr>
        <p:spPr>
          <a:xfrm>
            <a:off x="1956495" y="586225"/>
            <a:ext cx="291600" cy="1962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00FF00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5"/>
          <p:cNvSpPr/>
          <p:nvPr/>
        </p:nvSpPr>
        <p:spPr>
          <a:xfrm rot="10800000">
            <a:off x="1911700" y="1300588"/>
            <a:ext cx="286200" cy="1839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83" name="Google Shape;83;p1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621400" y="3158500"/>
            <a:ext cx="528850" cy="528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Google Shape;84;p1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73738" y="3896332"/>
            <a:ext cx="442140" cy="448943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73725" y="1300535"/>
            <a:ext cx="468094" cy="495790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15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921275" y="3849475"/>
            <a:ext cx="276637" cy="280892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5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520887" y="2531575"/>
            <a:ext cx="582558" cy="585850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15"/>
          <p:cNvSpPr/>
          <p:nvPr/>
        </p:nvSpPr>
        <p:spPr>
          <a:xfrm>
            <a:off x="1903727" y="2531575"/>
            <a:ext cx="199800" cy="627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00FF00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89" name="Google Shape;89;p15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1181800" y="1352463"/>
            <a:ext cx="391924" cy="3919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6EBEEB"/>
      </a:accent5>
      <a:accent6>
        <a:srgbClr val="EEFF41"/>
      </a:accent6>
      <a:hlink>
        <a:srgbClr val="6EBEEB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